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8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E6CD-05BD-5246-8E43-FA056CE93CB5}" type="datetimeFigureOut">
              <a:rPr lang="en-US" smtClean="0"/>
              <a:t>6/16/13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B78D-5D39-2C46-AA45-D63342052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0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E6CD-05BD-5246-8E43-FA056CE93CB5}" type="datetimeFigureOut">
              <a:rPr lang="en-US" smtClean="0"/>
              <a:t>6/16/13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B78D-5D39-2C46-AA45-D63342052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5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E6CD-05BD-5246-8E43-FA056CE93CB5}" type="datetimeFigureOut">
              <a:rPr lang="en-US" smtClean="0"/>
              <a:t>6/16/13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B78D-5D39-2C46-AA45-D63342052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4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E6CD-05BD-5246-8E43-FA056CE93CB5}" type="datetimeFigureOut">
              <a:rPr lang="en-US" smtClean="0"/>
              <a:t>6/16/13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B78D-5D39-2C46-AA45-D63342052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1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E6CD-05BD-5246-8E43-FA056CE93CB5}" type="datetimeFigureOut">
              <a:rPr lang="en-US" smtClean="0"/>
              <a:t>6/16/13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B78D-5D39-2C46-AA45-D63342052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0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E6CD-05BD-5246-8E43-FA056CE93CB5}" type="datetimeFigureOut">
              <a:rPr lang="en-US" smtClean="0"/>
              <a:t>6/16/13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B78D-5D39-2C46-AA45-D63342052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5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E6CD-05BD-5246-8E43-FA056CE93CB5}" type="datetimeFigureOut">
              <a:rPr lang="en-US" smtClean="0"/>
              <a:t>6/16/13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B78D-5D39-2C46-AA45-D63342052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2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E6CD-05BD-5246-8E43-FA056CE93CB5}" type="datetimeFigureOut">
              <a:rPr lang="en-US" smtClean="0"/>
              <a:t>6/16/13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B78D-5D39-2C46-AA45-D63342052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4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E6CD-05BD-5246-8E43-FA056CE93CB5}" type="datetimeFigureOut">
              <a:rPr lang="en-US" smtClean="0"/>
              <a:t>6/16/13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B78D-5D39-2C46-AA45-D63342052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5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E6CD-05BD-5246-8E43-FA056CE93CB5}" type="datetimeFigureOut">
              <a:rPr lang="en-US" smtClean="0"/>
              <a:t>6/16/13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B78D-5D39-2C46-AA45-D63342052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0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E6CD-05BD-5246-8E43-FA056CE93CB5}" type="datetimeFigureOut">
              <a:rPr lang="en-US" smtClean="0"/>
              <a:t>6/16/13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B78D-5D39-2C46-AA45-D63342052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8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4E6CD-05BD-5246-8E43-FA056CE93CB5}" type="datetimeFigureOut">
              <a:rPr lang="en-US" smtClean="0"/>
              <a:t>6/16/13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6B78D-5D39-2C46-AA45-D63342052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3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95" y="160661"/>
            <a:ext cx="8766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Try increasing the parameter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=</a:t>
            </a:r>
            <a:r>
              <a:rPr lang="en-US" dirty="0" err="1" smtClean="0">
                <a:latin typeface="Symbol" charset="2"/>
                <a:cs typeface="Symbol" charset="2"/>
              </a:rPr>
              <a:t>e</a:t>
            </a:r>
            <a:r>
              <a:rPr lang="en-US" dirty="0" err="1" smtClean="0"/>
              <a:t>+U</a:t>
            </a:r>
            <a:r>
              <a:rPr lang="en-US" dirty="0" smtClean="0"/>
              <a:t>/2. What happens when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&gt;U/2?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50" y="719132"/>
            <a:ext cx="8782564" cy="603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5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23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0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719" y="39071"/>
            <a:ext cx="8739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Change the symmetry type from QS to QSZ. How much slower is the calculation?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286000" y="1997839"/>
            <a:ext cx="4572000" cy="2862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ISO</a:t>
            </a:r>
          </a:p>
          <a:p>
            <a:r>
              <a:rPr lang="en-US" dirty="0" smtClean="0"/>
              <a:t>         All: 10 s</a:t>
            </a:r>
          </a:p>
          <a:p>
            <a:r>
              <a:rPr lang="en-US" dirty="0" smtClean="0"/>
              <a:t>QS</a:t>
            </a:r>
          </a:p>
          <a:p>
            <a:r>
              <a:rPr lang="en-US" dirty="0" smtClean="0"/>
              <a:t>         All: 58 s</a:t>
            </a:r>
          </a:p>
          <a:p>
            <a:r>
              <a:rPr lang="en-US" dirty="0" smtClean="0"/>
              <a:t>QSZ</a:t>
            </a:r>
          </a:p>
          <a:p>
            <a:r>
              <a:rPr lang="en-US" dirty="0" smtClean="0"/>
              <a:t>         All: 394 s</a:t>
            </a:r>
          </a:p>
          <a:p>
            <a:r>
              <a:rPr lang="en-US" dirty="0" smtClean="0"/>
              <a:t>SPSU2</a:t>
            </a:r>
          </a:p>
          <a:p>
            <a:r>
              <a:rPr lang="en-US" dirty="0" smtClean="0"/>
              <a:t>         All: 490 s</a:t>
            </a:r>
          </a:p>
          <a:p>
            <a:r>
              <a:rPr lang="en-US" dirty="0" smtClean="0"/>
              <a:t>SPU1</a:t>
            </a:r>
          </a:p>
          <a:p>
            <a:r>
              <a:rPr lang="en-US" dirty="0" smtClean="0"/>
              <a:t>         All: 3452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37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SIAM, plot </a:t>
            </a:r>
            <a:r>
              <a:rPr lang="en-US" dirty="0" err="1" smtClean="0">
                <a:latin typeface="Courier"/>
                <a:cs typeface="Courier"/>
              </a:rPr>
              <a:t>n_d</a:t>
            </a:r>
            <a:r>
              <a:rPr lang="en-US" dirty="0" smtClean="0"/>
              <a:t> for a sweep of the parameter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. Notice how the occupancy is pinned to 1 in a wide interval of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28" y="747118"/>
            <a:ext cx="8633936" cy="601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06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27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Kondo model, calculate the spin polarization </a:t>
            </a:r>
            <a:r>
              <a:rPr lang="en-US" dirty="0" smtClean="0">
                <a:latin typeface="Courier"/>
                <a:cs typeface="Courier"/>
              </a:rPr>
              <a:t>SZ</a:t>
            </a:r>
            <a:r>
              <a:rPr lang="en-US" dirty="0" smtClean="0"/>
              <a:t> for a S=1 Kondo model for a range of magnetic field B going from negative to positive values.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4" y="816235"/>
            <a:ext cx="9144000" cy="604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02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700"/>
            <a:ext cx="9144000" cy="60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61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28" y="582066"/>
            <a:ext cx="8687982" cy="60083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Increase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 to large values. How is the low-energy fixed point affected? Compare the flow diagrams for even and odd chain lengths.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47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0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31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49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1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0"/>
            <a:ext cx="9144000" cy="635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0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00"/>
            <a:ext cx="9144000" cy="62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11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00"/>
            <a:ext cx="9144000" cy="621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50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7701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Try increasing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. How do the results deteriorate?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57092"/>
            <a:ext cx="9144000" cy="630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08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2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42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00"/>
            <a:ext cx="9144000" cy="629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3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0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0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37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13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1160" y="147151"/>
            <a:ext cx="8992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Try increasing the parameter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. What happens when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&gt;U/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?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16483"/>
            <a:ext cx="9144000" cy="629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99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1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35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35671"/>
            <a:ext cx="8958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Verify the formula for T</a:t>
            </a:r>
            <a:r>
              <a:rPr lang="en-US" baseline="-25000" dirty="0" smtClean="0"/>
              <a:t>K</a:t>
            </a:r>
            <a:r>
              <a:rPr lang="en-US" dirty="0" smtClean="0"/>
              <a:t>, by performing the calculation for a range of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and plotting </a:t>
            </a:r>
            <a:r>
              <a:rPr lang="en-US" dirty="0" err="1" smtClean="0"/>
              <a:t>lnT</a:t>
            </a:r>
            <a:r>
              <a:rPr lang="en-US" baseline="-25000" dirty="0" err="1" smtClean="0"/>
              <a:t>K</a:t>
            </a:r>
            <a:r>
              <a:rPr lang="en-US" dirty="0" smtClean="0"/>
              <a:t> vs.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6690"/>
            <a:ext cx="9144000" cy="633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83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Decrease systematically </a:t>
            </a:r>
            <a:r>
              <a:rPr lang="en-US" dirty="0" err="1" smtClean="0"/>
              <a:t>keepenergy</a:t>
            </a:r>
            <a:r>
              <a:rPr lang="en-US" dirty="0" smtClean="0"/>
              <a:t> from 10 to small values. How does the quality of the results deteriorate?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978"/>
            <a:ext cx="9144000" cy="623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15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561"/>
            <a:ext cx="928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Increase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(to 4, then to 8). Try to do the </a:t>
            </a:r>
            <a:r>
              <a:rPr lang="en-US" i="1" dirty="0" smtClean="0"/>
              <a:t>z</a:t>
            </a:r>
            <a:r>
              <a:rPr lang="en-US" dirty="0" smtClean="0"/>
              <a:t>-averaging with a different number of </a:t>
            </a:r>
            <a:r>
              <a:rPr lang="en-US" i="1" dirty="0" smtClean="0"/>
              <a:t>z</a:t>
            </a:r>
            <a:r>
              <a:rPr lang="en-US" dirty="0" smtClean="0"/>
              <a:t> values.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504"/>
            <a:ext cx="9144000" cy="624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99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243</Words>
  <Application>Microsoft Macintosh PowerPoint</Application>
  <PresentationFormat>On-screen Show (4:3)</PresentationFormat>
  <Paragraphs>20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Rok</dc:creator>
  <cp:lastModifiedBy>Rok</cp:lastModifiedBy>
  <cp:revision>29</cp:revision>
  <dcterms:created xsi:type="dcterms:W3CDTF">2013-06-16T11:33:55Z</dcterms:created>
  <dcterms:modified xsi:type="dcterms:W3CDTF">2013-06-16T11:51:01Z</dcterms:modified>
</cp:coreProperties>
</file>