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png" ContentType="image/png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</p:sldIdLst>
  <p:sldSz cx="9144000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 snapToObjects="1">
      <p:cViewPr varScale="1">
        <p:scale>
          <a:sx n="94" d="100"/>
          <a:sy n="94" d="100"/>
        </p:scale>
        <p:origin x="-856" y="-9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printerSettings" Target="printerSettings/printerSettings1.bin"/><Relationship Id="rId26" Type="http://schemas.openxmlformats.org/officeDocument/2006/relationships/presProps" Target="presProps.xml"/><Relationship Id="rId27" Type="http://schemas.openxmlformats.org/officeDocument/2006/relationships/viewProps" Target="viewProps.xml"/><Relationship Id="rId28" Type="http://schemas.openxmlformats.org/officeDocument/2006/relationships/theme" Target="theme/theme1.xml"/><Relationship Id="rId29" Type="http://schemas.openxmlformats.org/officeDocument/2006/relationships/tableStyles" Target="tableStyles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960817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07173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330141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125455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15284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06461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7645286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575085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648178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35042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5484137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614E6CD-05BD-5246-8E43-FA056CE93CB5}" type="datetimeFigureOut">
              <a:rPr lang="en-US" smtClean="0"/>
              <a:t>6/16/13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6B78D-5D39-2C46-AA45-D633420520E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1073796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image" Target="../media/image2.pn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3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5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6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7.png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8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9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0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1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2.png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3.png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4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5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6.pn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7.png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8.png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9.png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0.png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1.png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"/>
          <p:cNvSpPr/>
          <p:nvPr/>
        </p:nvSpPr>
        <p:spPr>
          <a:xfrm>
            <a:off x="191695" y="160661"/>
            <a:ext cx="876651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Try increasing the parameter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=</a:t>
            </a:r>
            <a:r>
              <a:rPr lang="en-US" dirty="0" err="1" smtClean="0">
                <a:latin typeface="Symbol" charset="2"/>
                <a:cs typeface="Symbol" charset="2"/>
              </a:rPr>
              <a:t>e</a:t>
            </a:r>
            <a:r>
              <a:rPr lang="en-US" dirty="0" err="1" smtClean="0"/>
              <a:t>+U</a:t>
            </a:r>
            <a:r>
              <a:rPr lang="en-US" dirty="0" smtClean="0"/>
              <a:t>/2. What happens when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&gt;U/2?</a:t>
            </a:r>
            <a:endParaRPr lang="en-US" dirty="0" smtClean="0"/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5650" y="719132"/>
            <a:ext cx="8782564" cy="603278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46751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823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436114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001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674066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28600"/>
            <a:ext cx="9144000" cy="63777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70133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2"/>
          <p:cNvSpPr/>
          <p:nvPr/>
        </p:nvSpPr>
        <p:spPr>
          <a:xfrm>
            <a:off x="151160" y="147151"/>
            <a:ext cx="8992839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Try increasing the parameter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. What happens when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&gt;U/</a:t>
            </a:r>
            <a:r>
              <a:rPr lang="en-US" dirty="0" smtClean="0">
                <a:latin typeface="Symbol" charset="2"/>
                <a:cs typeface="Symbol" charset="2"/>
              </a:rPr>
              <a:t>p</a:t>
            </a:r>
            <a:r>
              <a:rPr lang="en-US" dirty="0" smtClean="0"/>
              <a:t>?</a:t>
            </a:r>
            <a:endParaRPr lang="en-US" dirty="0" smtClean="0"/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16483"/>
            <a:ext cx="9144000" cy="629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3979913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194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203503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35671"/>
            <a:ext cx="895821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Verify the formula for T</a:t>
            </a:r>
            <a:r>
              <a:rPr lang="en-US" baseline="-25000" dirty="0" smtClean="0"/>
              <a:t>K</a:t>
            </a:r>
            <a:r>
              <a:rPr lang="en-US" dirty="0" smtClean="0"/>
              <a:t>, by performing the calculation for a range of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 and plotting </a:t>
            </a:r>
            <a:r>
              <a:rPr lang="en-US" dirty="0" err="1" smtClean="0"/>
              <a:t>lnT</a:t>
            </a:r>
            <a:r>
              <a:rPr lang="en-US" baseline="-25000" dirty="0" err="1" smtClean="0"/>
              <a:t>K</a:t>
            </a:r>
            <a:r>
              <a:rPr lang="en-US" dirty="0" smtClean="0"/>
              <a:t> vs. </a:t>
            </a:r>
            <a:r>
              <a:rPr lang="en-US" dirty="0" smtClean="0">
                <a:latin typeface="Symbol" charset="2"/>
                <a:cs typeface="Symbol" charset="2"/>
              </a:rPr>
              <a:t>G</a:t>
            </a:r>
            <a:r>
              <a:rPr lang="en-US" dirty="0" smtClean="0"/>
              <a:t>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526690"/>
            <a:ext cx="9144000" cy="6331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058345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Decrease systematically </a:t>
            </a:r>
            <a:r>
              <a:rPr lang="en-US" dirty="0" err="1" smtClean="0"/>
              <a:t>keepenergy</a:t>
            </a:r>
            <a:r>
              <a:rPr lang="en-US" dirty="0" smtClean="0"/>
              <a:t> from 10 to small values. How does the quality of the results deteriorate?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19978"/>
            <a:ext cx="9144000" cy="62380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29615296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25561"/>
            <a:ext cx="9282494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Increase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/>
              <a:t> (to 4, then to 8). Try to do the </a:t>
            </a:r>
            <a:r>
              <a:rPr lang="en-US" i="1" dirty="0" smtClean="0"/>
              <a:t>z</a:t>
            </a:r>
            <a:r>
              <a:rPr lang="en-US" dirty="0" smtClean="0"/>
              <a:t>-averaging with a different number of </a:t>
            </a:r>
            <a:r>
              <a:rPr lang="en-US" i="1" dirty="0" smtClean="0"/>
              <a:t>z</a:t>
            </a:r>
            <a:r>
              <a:rPr lang="en-US" dirty="0" smtClean="0"/>
              <a:t> values.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608504"/>
            <a:ext cx="9144000" cy="62494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2939932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3057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800053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218719" y="39071"/>
            <a:ext cx="8739495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Change the symmetry type from QS to QSZ. How much slower is the calculation?</a:t>
            </a:r>
            <a:endParaRPr lang="en-US" dirty="0" smtClean="0"/>
          </a:p>
        </p:txBody>
      </p:sp>
      <p:sp>
        <p:nvSpPr>
          <p:cNvPr id="3" name="Rectangle 2"/>
          <p:cNvSpPr/>
          <p:nvPr/>
        </p:nvSpPr>
        <p:spPr>
          <a:xfrm>
            <a:off x="2286000" y="1997839"/>
            <a:ext cx="4572000" cy="2862323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dirty="0" smtClean="0"/>
              <a:t>ISO</a:t>
            </a:r>
          </a:p>
          <a:p>
            <a:r>
              <a:rPr lang="en-US" dirty="0" smtClean="0"/>
              <a:t>         All: 10 s</a:t>
            </a:r>
          </a:p>
          <a:p>
            <a:r>
              <a:rPr lang="en-US" dirty="0" smtClean="0"/>
              <a:t>QS</a:t>
            </a:r>
          </a:p>
          <a:p>
            <a:r>
              <a:rPr lang="en-US" dirty="0" smtClean="0"/>
              <a:t>         All: 58 s</a:t>
            </a:r>
          </a:p>
          <a:p>
            <a:r>
              <a:rPr lang="en-US" dirty="0" smtClean="0"/>
              <a:t>QSZ</a:t>
            </a:r>
          </a:p>
          <a:p>
            <a:r>
              <a:rPr lang="en-US" dirty="0" smtClean="0"/>
              <a:t>         All: 394 s</a:t>
            </a:r>
          </a:p>
          <a:p>
            <a:r>
              <a:rPr lang="en-US" dirty="0" smtClean="0"/>
              <a:t>SPSU2</a:t>
            </a:r>
          </a:p>
          <a:p>
            <a:r>
              <a:rPr lang="en-US" dirty="0" smtClean="0"/>
              <a:t>         All: 490 s</a:t>
            </a:r>
          </a:p>
          <a:p>
            <a:r>
              <a:rPr lang="en-US" dirty="0" smtClean="0"/>
              <a:t>SPU1</a:t>
            </a:r>
          </a:p>
          <a:p>
            <a:r>
              <a:rPr lang="en-US" dirty="0" smtClean="0"/>
              <a:t>         All: 3452 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53237332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For SIAM, plot </a:t>
            </a:r>
            <a:r>
              <a:rPr lang="en-US" dirty="0" err="1" smtClean="0">
                <a:latin typeface="Courier"/>
                <a:cs typeface="Courier"/>
              </a:rPr>
              <a:t>n_d</a:t>
            </a:r>
            <a:r>
              <a:rPr lang="en-US" dirty="0" smtClean="0"/>
              <a:t> for a sweep of the parameter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. Notice how the occupancy is pinned to 1 in a wide interval of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.</a:t>
            </a:r>
            <a:endParaRPr lang="en-US" dirty="0" smtClean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28" y="747118"/>
            <a:ext cx="8633936" cy="60163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5490695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0" y="32272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For Kondo model, calculate the spin polarization </a:t>
            </a:r>
            <a:r>
              <a:rPr lang="en-US" dirty="0" smtClean="0">
                <a:latin typeface="Courier"/>
                <a:cs typeface="Courier"/>
              </a:rPr>
              <a:t>SZ</a:t>
            </a:r>
            <a:r>
              <a:rPr lang="en-US" dirty="0" smtClean="0"/>
              <a:t> for a S=1 Kondo model for a range of magnetic field B going from negative to positive values.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3514" y="816235"/>
            <a:ext cx="9144000" cy="604176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110244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93700"/>
            <a:ext cx="9144000" cy="6052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86861870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48628" y="582066"/>
            <a:ext cx="8687982" cy="6008315"/>
          </a:xfrm>
          <a:prstGeom prst="rect">
            <a:avLst/>
          </a:prstGeom>
        </p:spPr>
      </p:pic>
      <p:sp>
        <p:nvSpPr>
          <p:cNvPr id="3" name="Rectangle 2"/>
          <p:cNvSpPr/>
          <p:nvPr/>
        </p:nvSpPr>
        <p:spPr>
          <a:xfrm>
            <a:off x="0" y="0"/>
            <a:ext cx="9144000" cy="64633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Increase </a:t>
            </a:r>
            <a:r>
              <a:rPr lang="en-US" dirty="0" smtClean="0">
                <a:latin typeface="Symbol" charset="2"/>
                <a:cs typeface="Symbol" charset="2"/>
              </a:rPr>
              <a:t>d</a:t>
            </a:r>
            <a:r>
              <a:rPr lang="en-US" dirty="0" smtClean="0"/>
              <a:t> to large values. How is the low-energy fixed point affected? Compare the flow diagrams for even and odd chain lengths.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3554787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050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469319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092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93949135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66700"/>
            <a:ext cx="9144000" cy="63228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54162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41300"/>
            <a:ext cx="9144000" cy="63533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01908934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17500"/>
            <a:ext cx="9144000" cy="6212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7175013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-1" y="0"/>
            <a:ext cx="7701633" cy="36933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dirty="0" smtClean="0"/>
              <a:t>Try increasing </a:t>
            </a:r>
            <a:r>
              <a:rPr lang="en-US" dirty="0" smtClean="0">
                <a:latin typeface="Symbol" charset="2"/>
                <a:cs typeface="Symbol" charset="2"/>
              </a:rPr>
              <a:t>L</a:t>
            </a:r>
            <a:r>
              <a:rPr lang="en-US" dirty="0" smtClean="0"/>
              <a:t>. How do the results deteriorate?</a:t>
            </a:r>
            <a:endParaRPr lang="en-US" dirty="0"/>
          </a:p>
        </p:txBody>
      </p:sp>
      <p:pic>
        <p:nvPicPr>
          <p:cNvPr id="3" name="Picture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" y="557092"/>
            <a:ext cx="9144000" cy="63009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350847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04800"/>
            <a:ext cx="9144000" cy="62335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9624274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279400"/>
            <a:ext cx="9144000" cy="629335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6739316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243</Words>
  <Application>Microsoft Macintosh PowerPoint</Application>
  <PresentationFormat>On-screen Show (4:3)</PresentationFormat>
  <Paragraphs>20</Paragraphs>
  <Slides>23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23</vt:i4>
      </vt:variant>
    </vt:vector>
  </HeadingPairs>
  <TitlesOfParts>
    <vt:vector size="24" baseType="lpstr"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Rok</dc:creator>
  <cp:lastModifiedBy>Rok</cp:lastModifiedBy>
  <cp:revision>29</cp:revision>
  <dcterms:created xsi:type="dcterms:W3CDTF">2013-06-16T11:33:55Z</dcterms:created>
  <dcterms:modified xsi:type="dcterms:W3CDTF">2013-06-16T11:51:01Z</dcterms:modified>
</cp:coreProperties>
</file>